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erig.abit.b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Abit</a:t>
            </a:r>
            <a:r>
              <a:rPr lang="en-US" dirty="0" smtClean="0"/>
              <a:t> </a:t>
            </a:r>
            <a:r>
              <a:rPr lang="en-US" dirty="0" err="1" smtClean="0"/>
              <a:t>sherig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4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How to add New student?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144686"/>
            <a:ext cx="9607661" cy="654800"/>
          </a:xfrm>
        </p:spPr>
        <p:txBody>
          <a:bodyPr>
            <a:normAutofit fontScale="32500" lnSpcReduction="20000"/>
          </a:bodyPr>
          <a:lstStyle/>
          <a:p>
            <a:pPr fontAlgn="base"/>
            <a:r>
              <a:rPr lang="en-US" sz="4000" dirty="0"/>
              <a:t>To add new student, </a:t>
            </a:r>
            <a:r>
              <a:rPr lang="en-US" sz="4000" b="1" dirty="0"/>
              <a:t>click on</a:t>
            </a:r>
            <a:r>
              <a:rPr lang="en-US" sz="4000" dirty="0"/>
              <a:t> New Student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08158" y="2532167"/>
            <a:ext cx="4429907" cy="15264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Fill up the form and save the student details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/>
              <a:t>In the form you will see some are mark with * that indicate its mandatory.</a:t>
            </a:r>
          </a:p>
          <a:p>
            <a:endParaRPr lang="en-US" sz="1600" dirty="0"/>
          </a:p>
        </p:txBody>
      </p:sp>
      <p:pic>
        <p:nvPicPr>
          <p:cNvPr id="2050" name="Picture 2" descr="https://lh6.googleusercontent.com/r0kQbOfRHaIVELjenLDVEP003QLwy8CUVeZLzpILDEDuy04ktiQwiombrVFI0Fes_QOU2SBhEm13S1NELZgXHIUKtjZMtkD7FDOxvhNOwK8Dqr0dfTo5oKMkeCsWhOIPLyytu2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190" y="2535382"/>
            <a:ext cx="5319370" cy="313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29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Add SUPW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6"/>
            <a:ext cx="3507195" cy="498764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en-US" dirty="0"/>
              <a:t>To add SUPW rating, click on class name.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72227" y="4488872"/>
            <a:ext cx="4180676" cy="656705"/>
          </a:xfrm>
        </p:spPr>
        <p:txBody>
          <a:bodyPr>
            <a:normAutofit/>
          </a:bodyPr>
          <a:lstStyle/>
          <a:p>
            <a:pPr fontAlgn="base"/>
            <a:r>
              <a:rPr lang="en-US" sz="1200" b="1" dirty="0"/>
              <a:t>Tick On</a:t>
            </a:r>
            <a:r>
              <a:rPr lang="en-US" sz="1200" dirty="0"/>
              <a:t> SUPW and </a:t>
            </a:r>
            <a:r>
              <a:rPr lang="en-US" sz="1200" b="1" dirty="0"/>
              <a:t>click</a:t>
            </a:r>
            <a:r>
              <a:rPr lang="en-US" sz="1200" dirty="0"/>
              <a:t> proceed to add the SUPW rating</a:t>
            </a:r>
          </a:p>
          <a:p>
            <a:endParaRPr lang="en-US" sz="1600" dirty="0"/>
          </a:p>
        </p:txBody>
      </p:sp>
      <p:pic>
        <p:nvPicPr>
          <p:cNvPr id="4098" name="Picture 2" descr="https://lh6.googleusercontent.com/fOJGj2ioKSWlwuzdFOGxdErL3hMcmNopDrAB09nzu6eJXK4v9Lec5lUlRmMSCSIUmayUVZnTm3JswasWVzvL7wWSJG-wcVMmcPldy1Ogi6OQZkarwvfDrYGlC9MLeimVehU7aA_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190" y="2394066"/>
            <a:ext cx="4030898" cy="189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lh3.googleusercontent.com/RMLeQjadia8TPYvF2MTWDR4-ITYj4NSkC2iM100TLQ53uxYAvHlJVacH29J7BB8JxA3rMMOLhY_lwYcig1nDXHV86j45N_82MAIIjx23fEfN7Kqlb821ZXCpo7U4karkh9UqOxT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306" y="2394066"/>
            <a:ext cx="4081549" cy="189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6450676" y="2061556"/>
            <a:ext cx="4538749" cy="49876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b="1" dirty="0"/>
              <a:t>Click on</a:t>
            </a:r>
            <a:r>
              <a:rPr lang="en-US" dirty="0"/>
              <a:t> class name</a:t>
            </a:r>
            <a:r>
              <a:rPr lang="en-US" dirty="0" smtClean="0"/>
              <a:t>, </a:t>
            </a:r>
            <a:r>
              <a:rPr lang="en-US" dirty="0"/>
              <a:t>You will see the student details below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600306" y="4455623"/>
            <a:ext cx="4493205" cy="1687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1400" b="1" dirty="0"/>
              <a:t>Click on</a:t>
            </a:r>
            <a:r>
              <a:rPr lang="en-US" sz="1400" dirty="0"/>
              <a:t> the name of particular student to Add Personal </a:t>
            </a:r>
            <a:r>
              <a:rPr lang="en-US" sz="1400" dirty="0" smtClean="0"/>
              <a:t>Character</a:t>
            </a:r>
          </a:p>
          <a:p>
            <a:pPr fontAlgn="base"/>
            <a:r>
              <a:rPr lang="en-US" sz="1400" b="1" dirty="0"/>
              <a:t>Click on</a:t>
            </a:r>
            <a:r>
              <a:rPr lang="en-US" sz="1400" dirty="0"/>
              <a:t> Add PC and update it.</a:t>
            </a:r>
          </a:p>
          <a:p>
            <a:pPr fontAlgn="base"/>
            <a:r>
              <a:rPr lang="en-US" sz="1400" dirty="0"/>
              <a:t>Similarly, to </a:t>
            </a:r>
            <a:r>
              <a:rPr lang="en-US" sz="1400" b="1" dirty="0"/>
              <a:t>Add TC</a:t>
            </a:r>
            <a:r>
              <a:rPr lang="en-US" sz="1400" dirty="0"/>
              <a:t> click on Add TC and update.</a:t>
            </a:r>
            <a:endParaRPr lang="en-US" sz="1400" dirty="0" smtClean="0"/>
          </a:p>
          <a:p>
            <a:pPr fontAlgn="base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16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Messages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6"/>
            <a:ext cx="9607662" cy="1828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share messages with faculty and the software support team using this messaging system</a:t>
            </a:r>
          </a:p>
          <a:p>
            <a:r>
              <a:rPr lang="en-US" dirty="0"/>
              <a:t>You will be able to view </a:t>
            </a:r>
            <a:r>
              <a:rPr lang="en-US" b="1" dirty="0"/>
              <a:t>Message Details</a:t>
            </a:r>
            <a:r>
              <a:rPr lang="en-US" dirty="0"/>
              <a:t> at Left hand top corner, which consist of </a:t>
            </a:r>
            <a:r>
              <a:rPr lang="en-US" b="1" dirty="0"/>
              <a:t>All, Sent,</a:t>
            </a:r>
            <a:r>
              <a:rPr lang="en-US" dirty="0"/>
              <a:t> </a:t>
            </a:r>
            <a:r>
              <a:rPr lang="en-US" b="1" dirty="0"/>
              <a:t>deleted</a:t>
            </a:r>
            <a:r>
              <a:rPr lang="en-US" dirty="0"/>
              <a:t> and </a:t>
            </a:r>
            <a:r>
              <a:rPr lang="en-US" b="1" dirty="0"/>
              <a:t>Compose message </a:t>
            </a:r>
            <a:r>
              <a:rPr lang="en-US" dirty="0"/>
              <a:t>in this tab.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190" y="3329831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Events Calendar</a:t>
            </a:r>
            <a:endParaRPr lang="en-US" b="1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190" y="3801287"/>
            <a:ext cx="9220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The Event calendar is used to display the latest events set up by the faculty members.</a:t>
            </a:r>
            <a:endParaRPr lang="en-US" dirty="0"/>
          </a:p>
        </p:txBody>
      </p:sp>
      <p:pic>
        <p:nvPicPr>
          <p:cNvPr id="6146" name="Picture 2" descr="https://lh4.googleusercontent.com/gRXrrdFnl9XwfhDuUCNTLf9-YNdzyA6cMxZv3tqkZL3D0M2or0J_JidojVU9n3SekmGgxx9sQyYSCS-3rGnBlnFB5-n_sWjwItKXOsgxrPG8FIK28W-JVOp4Cxuk6SG7xdzs8sF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106" y="4272743"/>
            <a:ext cx="3566160" cy="182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494600" y="4170619"/>
            <a:ext cx="3031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How to create New events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94600" y="4785795"/>
            <a:ext cx="4638502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fontAlgn="base">
              <a:spcBef>
                <a:spcPts val="1200"/>
              </a:spcBef>
              <a:buFont typeface="+mj-lt"/>
              <a:buAutoNum type="arabicPeriod"/>
            </a:pP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Click on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 Create New event on right hand top to mark an event</a:t>
            </a:r>
            <a:r>
              <a:rPr lang="en-US" sz="105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228600" indent="-228600" fontAlgn="base">
              <a:spcBef>
                <a:spcPts val="1200"/>
              </a:spcBef>
              <a:buFont typeface="+mj-lt"/>
              <a:buAutoNum type="arabicPeriod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You will have 2 options to select event types (Public and private</a:t>
            </a:r>
            <a:r>
              <a:rPr lang="en-US" sz="1050" dirty="0" smtClean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</a:p>
          <a:p>
            <a:pPr marL="228600" indent="-228600" fontAlgn="base">
              <a:spcBef>
                <a:spcPts val="1200"/>
              </a:spcBef>
              <a:buFont typeface="+mj-lt"/>
              <a:buAutoNum type="arabicPeriod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If you select event type as 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 all the members and faculty will be able to view the event you created.</a:t>
            </a:r>
          </a:p>
          <a:p>
            <a:pPr marL="228600" indent="-228600" fontAlgn="base">
              <a:spcBef>
                <a:spcPts val="1200"/>
              </a:spcBef>
              <a:buFont typeface="+mj-lt"/>
              <a:buAutoNum type="arabicPeriod"/>
            </a:pPr>
            <a:endParaRPr lang="en-US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 fontAlgn="base">
              <a:spcBef>
                <a:spcPts val="1200"/>
              </a:spcBef>
              <a:buFont typeface="+mj-lt"/>
              <a:buAutoNum type="arabicPeriod"/>
            </a:pPr>
            <a:endParaRPr lang="en-US" sz="105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 fontAlgn="base">
              <a:spcBef>
                <a:spcPts val="1200"/>
              </a:spcBef>
              <a:buFont typeface="+mj-lt"/>
              <a:buAutoNum type="arabicPeriod"/>
            </a:pPr>
            <a:endParaRPr lang="en-US" sz="105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to Apply for Leave.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5"/>
            <a:ext cx="4676463" cy="380723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en-US" b="1" dirty="0"/>
              <a:t>Click</a:t>
            </a:r>
            <a:r>
              <a:rPr lang="en-US" dirty="0"/>
              <a:t> on the Attendance</a:t>
            </a:r>
            <a:r>
              <a:rPr lang="en-US" b="1" dirty="0"/>
              <a:t> tab</a:t>
            </a:r>
            <a:r>
              <a:rPr lang="en-US" dirty="0"/>
              <a:t> on the </a:t>
            </a:r>
            <a:r>
              <a:rPr lang="en-US" b="1" dirty="0"/>
              <a:t>Menu.</a:t>
            </a:r>
            <a:endParaRPr lang="en-US" dirty="0"/>
          </a:p>
          <a:p>
            <a:pPr fontAlgn="base"/>
            <a:r>
              <a:rPr lang="en-US" b="1" dirty="0"/>
              <a:t>Click</a:t>
            </a:r>
            <a:r>
              <a:rPr lang="en-US" dirty="0"/>
              <a:t> on the </a:t>
            </a:r>
            <a:r>
              <a:rPr lang="en-US" b="1" dirty="0"/>
              <a:t>Apply for Leave </a:t>
            </a:r>
            <a:r>
              <a:rPr lang="en-US" dirty="0"/>
              <a:t>button which will appear on the right hand top corner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/>
              <a:t>You will have the option to select </a:t>
            </a:r>
            <a:r>
              <a:rPr lang="en-US" b="1" dirty="0"/>
              <a:t>leave type</a:t>
            </a:r>
            <a:r>
              <a:rPr lang="en-US" dirty="0"/>
              <a:t>, </a:t>
            </a:r>
            <a:r>
              <a:rPr lang="en-US" b="1" dirty="0"/>
              <a:t>User, Date, Subject </a:t>
            </a:r>
            <a:r>
              <a:rPr lang="en-US" dirty="0"/>
              <a:t>and </a:t>
            </a:r>
            <a:r>
              <a:rPr lang="en-US" b="1" dirty="0"/>
              <a:t>Content</a:t>
            </a:r>
            <a:r>
              <a:rPr lang="en-US" b="1" dirty="0" smtClean="0"/>
              <a:t>.</a:t>
            </a:r>
          </a:p>
          <a:p>
            <a:pPr fontAlgn="base"/>
            <a:r>
              <a:rPr lang="en-US" dirty="0"/>
              <a:t>Using the </a:t>
            </a:r>
            <a:r>
              <a:rPr lang="en-US" b="1" dirty="0"/>
              <a:t>User </a:t>
            </a:r>
            <a:r>
              <a:rPr lang="en-US" dirty="0"/>
              <a:t>menu option, you can apply for leave for </a:t>
            </a:r>
            <a:r>
              <a:rPr lang="en-US" b="1" dirty="0"/>
              <a:t>yourself </a:t>
            </a:r>
            <a:r>
              <a:rPr lang="en-US" dirty="0"/>
              <a:t>and for your </a:t>
            </a:r>
            <a:r>
              <a:rPr lang="en-US" b="1" dirty="0"/>
              <a:t>student</a:t>
            </a:r>
            <a:r>
              <a:rPr lang="en-US" b="1" dirty="0" smtClean="0"/>
              <a:t>.</a:t>
            </a:r>
          </a:p>
          <a:p>
            <a:pPr fontAlgn="base"/>
            <a:r>
              <a:rPr lang="en-US" dirty="0"/>
              <a:t>Fill up all the requirements and click on </a:t>
            </a:r>
            <a:r>
              <a:rPr lang="en-US" b="1" dirty="0"/>
              <a:t>apply for Leave.</a:t>
            </a:r>
            <a:endParaRPr lang="en-US" dirty="0"/>
          </a:p>
          <a:p>
            <a:pPr fontAlgn="base"/>
            <a:r>
              <a:rPr lang="en-US" dirty="0"/>
              <a:t>Once the form is Submitted, the application will appear on the admin(</a:t>
            </a:r>
            <a:r>
              <a:rPr lang="en-US" b="1" dirty="0"/>
              <a:t>principal)</a:t>
            </a:r>
            <a:r>
              <a:rPr lang="en-US" dirty="0"/>
              <a:t> system where he or she can </a:t>
            </a:r>
            <a:r>
              <a:rPr lang="en-US" b="1" dirty="0"/>
              <a:t>approve </a:t>
            </a:r>
            <a:r>
              <a:rPr lang="en-US" dirty="0"/>
              <a:t>or </a:t>
            </a:r>
            <a:r>
              <a:rPr lang="en-US" b="1" dirty="0"/>
              <a:t>reject</a:t>
            </a:r>
            <a:r>
              <a:rPr lang="en-US" dirty="0"/>
              <a:t> the </a:t>
            </a:r>
            <a:r>
              <a:rPr lang="en-US" dirty="0" smtClean="0"/>
              <a:t>application.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 descr="https://lh3.googleusercontent.com/YN7OuDQ-rdVRH-yVAzncg82ScywXZekvNWFNUtJvaa2rrcpU6oeR8Qhk-A0AdWmRpSDI78frgVR47kjuULosEoFiFw729mS5wM1X0W-5XUe1R6mNOb8x4HMGIXV4FZgPSIk3shY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653" y="2061555"/>
            <a:ext cx="49312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93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to prepare a Lesson Plan?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5"/>
            <a:ext cx="4676463" cy="382385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 faculty with assigned subject can create a lesson plan for that particular subject. The Plan is Approved/Rejected by the Principal</a:t>
            </a:r>
            <a:r>
              <a:rPr lang="en-US" dirty="0" smtClean="0"/>
              <a:t>.</a:t>
            </a:r>
          </a:p>
          <a:p>
            <a:r>
              <a:rPr lang="en-US" b="1" dirty="0"/>
              <a:t>Click </a:t>
            </a:r>
            <a:r>
              <a:rPr lang="en-US" dirty="0"/>
              <a:t>on the </a:t>
            </a:r>
            <a:r>
              <a:rPr lang="en-US" b="1" dirty="0"/>
              <a:t>Lesson Plan</a:t>
            </a:r>
            <a:r>
              <a:rPr lang="en-US" dirty="0"/>
              <a:t> </a:t>
            </a:r>
            <a:r>
              <a:rPr lang="en-US" b="1" dirty="0"/>
              <a:t>tab</a:t>
            </a:r>
            <a:r>
              <a:rPr lang="en-US" dirty="0"/>
              <a:t> on the </a:t>
            </a:r>
            <a:r>
              <a:rPr lang="en-US" b="1" dirty="0" err="1"/>
              <a:t>navbar</a:t>
            </a:r>
            <a:endParaRPr lang="en-US" dirty="0"/>
          </a:p>
          <a:p>
            <a:r>
              <a:rPr lang="en-US" b="1" dirty="0"/>
              <a:t>Click</a:t>
            </a:r>
            <a:r>
              <a:rPr lang="en-US" dirty="0"/>
              <a:t> on the </a:t>
            </a:r>
            <a:r>
              <a:rPr lang="en-US" b="1" dirty="0"/>
              <a:t>Create New </a:t>
            </a:r>
            <a:r>
              <a:rPr lang="en-US" dirty="0"/>
              <a:t>button which will appear on the right hand top corner</a:t>
            </a:r>
          </a:p>
          <a:p>
            <a:r>
              <a:rPr lang="en-US" b="1" dirty="0"/>
              <a:t>Fill up</a:t>
            </a:r>
            <a:r>
              <a:rPr lang="en-US" dirty="0"/>
              <a:t> all the requirement and </a:t>
            </a:r>
            <a:r>
              <a:rPr lang="en-US" b="1" dirty="0"/>
              <a:t>click</a:t>
            </a:r>
            <a:r>
              <a:rPr lang="en-US" dirty="0"/>
              <a:t> on </a:t>
            </a:r>
            <a:r>
              <a:rPr lang="en-US" b="1" dirty="0"/>
              <a:t>create </a:t>
            </a:r>
            <a:r>
              <a:rPr lang="en-US" dirty="0"/>
              <a:t>and </a:t>
            </a:r>
            <a:r>
              <a:rPr lang="en-US" b="1" dirty="0"/>
              <a:t>submit </a:t>
            </a:r>
            <a:r>
              <a:rPr lang="en-US" dirty="0"/>
              <a:t>your application.</a:t>
            </a:r>
          </a:p>
          <a:p>
            <a:r>
              <a:rPr lang="en-US" dirty="0"/>
              <a:t>Once the form is Submitted, the application will appear on the </a:t>
            </a:r>
            <a:r>
              <a:rPr lang="en-US" b="1" dirty="0"/>
              <a:t>Admin(principal)</a:t>
            </a:r>
            <a:r>
              <a:rPr lang="en-US" dirty="0"/>
              <a:t> system where he or she can </a:t>
            </a:r>
            <a:r>
              <a:rPr lang="en-US" b="1" dirty="0"/>
              <a:t>approve </a:t>
            </a:r>
            <a:r>
              <a:rPr lang="en-US" dirty="0"/>
              <a:t>or </a:t>
            </a:r>
            <a:r>
              <a:rPr lang="en-US" b="1" dirty="0"/>
              <a:t>reject</a:t>
            </a:r>
            <a:r>
              <a:rPr lang="en-US" dirty="0"/>
              <a:t> the application.</a:t>
            </a:r>
          </a:p>
          <a:p>
            <a:r>
              <a:rPr lang="en-US" dirty="0"/>
              <a:t>View of the form Once Admin Approve your proposal</a:t>
            </a:r>
            <a:r>
              <a:rPr lang="en-US" dirty="0" smtClean="0"/>
              <a:t>.</a:t>
            </a:r>
          </a:p>
          <a:p>
            <a:r>
              <a:rPr lang="en-US" dirty="0"/>
              <a:t>Prepare your lesson plan here and </a:t>
            </a:r>
            <a:r>
              <a:rPr lang="en-US" b="1" dirty="0"/>
              <a:t>update</a:t>
            </a:r>
            <a:r>
              <a:rPr lang="en-US" dirty="0"/>
              <a:t> to keep a record.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194" name="Picture 2" descr="https://lh6.googleusercontent.com/5EhdLLeocNIbqxvnY0YRdOVlcKsFq1nP8QsQZOWS-f7qBIEr6IY5Mjfn4IhIadCmY8VeFILi4bOnaq4pPwS89hMbeHS2efBcpneBl4OFlmHaGbHPePp1ohEC852GFkxiPwSifRy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652" y="2061555"/>
            <a:ext cx="5032027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40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Disciplinary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5"/>
            <a:ext cx="4676463" cy="36160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Students with disciplinary actions can be marked. There are Two types of actions, </a:t>
            </a:r>
            <a:r>
              <a:rPr lang="en-US" dirty="0" smtClean="0"/>
              <a:t>Good/Bad.</a:t>
            </a:r>
          </a:p>
          <a:p>
            <a:r>
              <a:rPr lang="en-US" b="1" dirty="0"/>
              <a:t>Click on</a:t>
            </a:r>
            <a:r>
              <a:rPr lang="en-US" dirty="0"/>
              <a:t> the </a:t>
            </a:r>
            <a:r>
              <a:rPr lang="en-US" b="1" dirty="0"/>
              <a:t>Discipline tab</a:t>
            </a:r>
            <a:r>
              <a:rPr lang="en-US" dirty="0"/>
              <a:t> on the </a:t>
            </a:r>
            <a:r>
              <a:rPr lang="en-US" b="1" dirty="0" err="1"/>
              <a:t>navbar</a:t>
            </a:r>
            <a:r>
              <a:rPr lang="en-US" dirty="0"/>
              <a:t>.</a:t>
            </a:r>
          </a:p>
          <a:p>
            <a:r>
              <a:rPr lang="en-US" b="1" dirty="0"/>
              <a:t>Click on</a:t>
            </a:r>
            <a:r>
              <a:rPr lang="en-US" dirty="0"/>
              <a:t> the </a:t>
            </a:r>
            <a:r>
              <a:rPr lang="en-US" b="1" dirty="0"/>
              <a:t>View Master </a:t>
            </a:r>
            <a:r>
              <a:rPr lang="en-US" dirty="0"/>
              <a:t>button which will appear on the right hand top </a:t>
            </a:r>
            <a:r>
              <a:rPr lang="en-US" dirty="0" smtClean="0"/>
              <a:t>corner</a:t>
            </a:r>
          </a:p>
          <a:p>
            <a:r>
              <a:rPr lang="en-US" b="1" dirty="0"/>
              <a:t>Click on</a:t>
            </a:r>
            <a:r>
              <a:rPr lang="en-US" dirty="0"/>
              <a:t> the </a:t>
            </a:r>
            <a:r>
              <a:rPr lang="en-US" b="1" dirty="0"/>
              <a:t>Add New</a:t>
            </a:r>
            <a:r>
              <a:rPr lang="en-US" dirty="0"/>
              <a:t> button if you want to </a:t>
            </a:r>
            <a:r>
              <a:rPr lang="en-US" b="1" dirty="0"/>
              <a:t>add</a:t>
            </a:r>
            <a:r>
              <a:rPr lang="en-US" dirty="0"/>
              <a:t> a </a:t>
            </a:r>
            <a:r>
              <a:rPr lang="en-US" b="1" dirty="0"/>
              <a:t>Disciplinary Record</a:t>
            </a:r>
            <a:r>
              <a:rPr lang="en-US" dirty="0"/>
              <a:t> on a student which will be seen on his profile.</a:t>
            </a:r>
          </a:p>
          <a:p>
            <a:r>
              <a:rPr lang="en-US" dirty="0"/>
              <a:t> </a:t>
            </a:r>
            <a:r>
              <a:rPr lang="en-US" b="1" dirty="0"/>
              <a:t>Points</a:t>
            </a:r>
            <a:r>
              <a:rPr lang="en-US" dirty="0"/>
              <a:t> </a:t>
            </a:r>
            <a:r>
              <a:rPr lang="en-US" b="1" dirty="0"/>
              <a:t>1-10 </a:t>
            </a:r>
            <a:r>
              <a:rPr lang="en-US" dirty="0"/>
              <a:t>is the scale depending on the behavior of the </a:t>
            </a:r>
            <a:r>
              <a:rPr lang="en-US" b="1" dirty="0"/>
              <a:t>student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9218" name="Picture 2" descr="https://lh3.googleusercontent.com/QR1Qer8CYN_TY27K3ZWMJA7d3J3Q0tmrgX-8TSwhShE75hDlxM9vGCVlNG0VhX-du2FE4IdsW66NC6bOF-LOV4NEHWp1YlkLy5_uDpNYiN9ZzbyBZIv7it2tB1MzoVaqH_DaTxx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484" y="2146327"/>
            <a:ext cx="4871258" cy="332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91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to prepare </a:t>
            </a:r>
            <a:r>
              <a:rPr lang="en-US" b="1" dirty="0" smtClean="0"/>
              <a:t>Result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5"/>
            <a:ext cx="4676463" cy="2485507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b="1" dirty="0"/>
              <a:t>Enter</a:t>
            </a:r>
            <a:r>
              <a:rPr lang="en-US" dirty="0"/>
              <a:t> into My class.</a:t>
            </a:r>
          </a:p>
          <a:p>
            <a:pPr fontAlgn="base"/>
            <a:r>
              <a:rPr lang="en-US" b="1" dirty="0"/>
              <a:t>Click on</a:t>
            </a:r>
            <a:r>
              <a:rPr lang="en-US" dirty="0"/>
              <a:t> Class name.</a:t>
            </a:r>
          </a:p>
          <a:p>
            <a:r>
              <a:rPr lang="en-US" b="1" dirty="0"/>
              <a:t>Below</a:t>
            </a:r>
            <a:r>
              <a:rPr lang="en-US" dirty="0"/>
              <a:t> the subject marks, </a:t>
            </a:r>
            <a:r>
              <a:rPr lang="en-US" b="1" dirty="0"/>
              <a:t>click on</a:t>
            </a:r>
            <a:r>
              <a:rPr lang="en-US" dirty="0"/>
              <a:t> Add or Edit to Enter the Marks of Student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</a:p>
          <a:p>
            <a:r>
              <a:rPr lang="en-US" dirty="0"/>
              <a:t>You will have option to select </a:t>
            </a:r>
            <a:r>
              <a:rPr lang="en-US" b="1" dirty="0"/>
              <a:t>Term I or Term II.</a:t>
            </a:r>
            <a:endParaRPr lang="en-US" dirty="0"/>
          </a:p>
          <a:p>
            <a:r>
              <a:rPr lang="en-US" dirty="0"/>
              <a:t> </a:t>
            </a:r>
            <a:r>
              <a:rPr lang="en-US" b="1" dirty="0"/>
              <a:t>Click on</a:t>
            </a:r>
            <a:r>
              <a:rPr lang="en-US" dirty="0"/>
              <a:t> which Mark you want to add, as shown below and click on proceed.</a:t>
            </a:r>
          </a:p>
          <a:p>
            <a:endParaRPr lang="en-US" dirty="0"/>
          </a:p>
        </p:txBody>
      </p:sp>
      <p:pic>
        <p:nvPicPr>
          <p:cNvPr id="10242" name="Picture 2" descr="https://lh6.googleusercontent.com/GAwww9IOyIUhPhqvMRMvMPcyCnfhurQLZ6_35x65n_YCucqIFjcoRLIJSyzoii5DurDmgPJBg465p9HD0bBjJoQpvaHN-SV79omUOZaCmR0geCBnn230t0sqz67z5MepsvpF0r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925" y="2061555"/>
            <a:ext cx="4703928" cy="361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lh4.googleusercontent.com/q_KvGQstMZ3bmFSvYVZNUbRPkW_nbvpADHl3-pYXiN8F3tf1DTgQi_4tjTYHDfDjSs5ZUPpY9IKHLZcAreVkmmzwZYyXrFdnESZ2TtH1csMP5abz0yYIACxFBtax2c3Vz5Do8yF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189" y="4547062"/>
            <a:ext cx="4488097" cy="144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86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Conclusion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5"/>
            <a:ext cx="9607662" cy="3715790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The </a:t>
            </a:r>
            <a:r>
              <a:rPr lang="en-US" dirty="0"/>
              <a:t>only way any school can operate to its strength it to make the management job easier, make information more accessible and enable everyone to be the part of the </a:t>
            </a:r>
            <a:r>
              <a:rPr lang="en-US" dirty="0" smtClean="0"/>
              <a:t>school </a:t>
            </a:r>
            <a:r>
              <a:rPr lang="en-US" dirty="0"/>
              <a:t>management </a:t>
            </a:r>
            <a:r>
              <a:rPr lang="en-US" dirty="0" smtClean="0"/>
              <a:t>systems.</a:t>
            </a:r>
            <a:endParaRPr lang="en-US" dirty="0"/>
          </a:p>
          <a:p>
            <a:r>
              <a:rPr lang="en-US" dirty="0"/>
              <a:t>Students, administrators and anyone connected with the school administration get 24/7 access to information, from anywhere and anytime.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8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061555"/>
            <a:ext cx="9607662" cy="371579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b="1" dirty="0"/>
              <a:t>Student </a:t>
            </a:r>
          </a:p>
          <a:p>
            <a:r>
              <a:rPr lang="en-US" dirty="0"/>
              <a:t>Attendance, </a:t>
            </a:r>
            <a:r>
              <a:rPr lang="en-US" dirty="0" smtClean="0"/>
              <a:t>discipline</a:t>
            </a:r>
            <a:r>
              <a:rPr lang="en-US" dirty="0"/>
              <a:t>, grades, and achievements! Almost all the information regarding the students can be accessed easily using </a:t>
            </a:r>
            <a:r>
              <a:rPr lang="en-US" dirty="0" smtClean="0"/>
              <a:t>school </a:t>
            </a:r>
            <a:r>
              <a:rPr lang="en-US" dirty="0"/>
              <a:t>management software. </a:t>
            </a:r>
          </a:p>
          <a:p>
            <a:pPr fontAlgn="base"/>
            <a:r>
              <a:rPr lang="en-US" b="1" dirty="0"/>
              <a:t>Parent </a:t>
            </a:r>
          </a:p>
          <a:p>
            <a:r>
              <a:rPr lang="en-US" dirty="0"/>
              <a:t>Helps parents to actively participate in their children’s educational </a:t>
            </a:r>
            <a:r>
              <a:rPr lang="en-US" dirty="0" smtClean="0"/>
              <a:t>activities</a:t>
            </a:r>
          </a:p>
          <a:p>
            <a:r>
              <a:rPr lang="en-US" dirty="0"/>
              <a:t>Provides up-to-date information regarding </a:t>
            </a:r>
            <a:r>
              <a:rPr lang="en-US" dirty="0" smtClean="0"/>
              <a:t>PTM, </a:t>
            </a:r>
            <a:r>
              <a:rPr lang="en-US" dirty="0"/>
              <a:t>grades, assignments etc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Teacher</a:t>
            </a:r>
            <a:endParaRPr lang="en-US" b="1" dirty="0"/>
          </a:p>
          <a:p>
            <a:r>
              <a:rPr lang="en-US" dirty="0" smtClean="0"/>
              <a:t>School management software not </a:t>
            </a:r>
            <a:r>
              <a:rPr lang="en-US" dirty="0"/>
              <a:t>only helps in availing information regarding students but also provides information regarding teacher activities inside the school.</a:t>
            </a:r>
          </a:p>
        </p:txBody>
      </p:sp>
    </p:spTree>
    <p:extLst>
      <p:ext uri="{BB962C8B-B14F-4D97-AF65-F5344CB8AC3E}">
        <p14:creationId xmlns:p14="http://schemas.microsoft.com/office/powerpoint/2010/main" val="70717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438102"/>
            <a:ext cx="9603275" cy="41565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What is </a:t>
            </a:r>
            <a:r>
              <a:rPr lang="en-US" sz="2400" dirty="0" err="1" smtClean="0"/>
              <a:t>abit</a:t>
            </a:r>
            <a:r>
              <a:rPr lang="en-US" sz="2400" dirty="0" smtClean="0"/>
              <a:t> </a:t>
            </a:r>
            <a:r>
              <a:rPr lang="en-US" sz="2400" dirty="0" err="1" smtClean="0"/>
              <a:t>sherig</a:t>
            </a:r>
            <a:r>
              <a:rPr lang="en-US" sz="24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Abit</a:t>
            </a:r>
            <a:r>
              <a:rPr lang="en-US" dirty="0"/>
              <a:t> </a:t>
            </a:r>
            <a:r>
              <a:rPr lang="en-US" dirty="0" err="1"/>
              <a:t>Sherig</a:t>
            </a:r>
            <a:r>
              <a:rPr lang="en-US" dirty="0"/>
              <a:t> is a cloud base system design by </a:t>
            </a:r>
            <a:r>
              <a:rPr lang="en-US" dirty="0" err="1"/>
              <a:t>abit</a:t>
            </a:r>
            <a:r>
              <a:rPr lang="en-US" dirty="0"/>
              <a:t> </a:t>
            </a:r>
            <a:r>
              <a:rPr lang="en-US" dirty="0" err="1"/>
              <a:t>pvt</a:t>
            </a:r>
            <a:r>
              <a:rPr lang="en-US"/>
              <a:t> limited keeping in mind to simplify school management in Bhutan that helps schools manage student records, curriculum, attendance, grades, discipline, reporting and lets teachers post grades to mid-term and semester report cards automatically, while an online portal gives students and parents real-time access to information.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To have a view visit our site :</a:t>
            </a:r>
            <a:r>
              <a:rPr lang="en-US" dirty="0">
                <a:hlinkClick r:id="rId2"/>
              </a:rPr>
              <a:t> </a:t>
            </a:r>
            <a:r>
              <a:rPr lang="en-US" u="sng" dirty="0">
                <a:hlinkClick r:id="rId2"/>
              </a:rPr>
              <a:t>www.sherig.abit.bt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9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287" y="1471353"/>
            <a:ext cx="10191404" cy="415652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This is the initial view of our site.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026" name="Picture 2" descr="https://lh4.googleusercontent.com/8YFRO4Z9cthgjjjKqRsZAxjjjnRycyfTagE3GmgM0cB_UxhN3rjuEkIWN2eZ1BxbKvgXxtCMGbQZeDXdB9IeCpfi6Gz3saC2IPfuTQnYbK34ZHSTfiR7Y3T9Tt86gFvtdkvRsP9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077" y="1961804"/>
            <a:ext cx="5975778" cy="310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3536057" cy="3450613"/>
          </a:xfrm>
        </p:spPr>
        <p:txBody>
          <a:bodyPr>
            <a:normAutofit fontScale="85000"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initial view, students have the option to register themselves with the school of their choice.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Parents and students can view their </a:t>
            </a:r>
            <a:r>
              <a:rPr lang="en-US" b="1" dirty="0"/>
              <a:t>results</a:t>
            </a:r>
            <a:r>
              <a:rPr lang="en-US" dirty="0"/>
              <a:t> using </a:t>
            </a:r>
            <a:r>
              <a:rPr lang="en-US" b="1" dirty="0"/>
              <a:t>student ID</a:t>
            </a:r>
            <a:r>
              <a:rPr lang="en-US" dirty="0"/>
              <a:t> and </a:t>
            </a:r>
            <a:r>
              <a:rPr lang="en-US" b="1" dirty="0"/>
              <a:t>year.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Login to explore More features for you and your school.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438102"/>
            <a:ext cx="9603275" cy="4156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Dashboard  </a:t>
            </a:r>
            <a:r>
              <a:rPr lang="en-US" dirty="0"/>
              <a:t>view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0713" y="2108998"/>
            <a:ext cx="3649287" cy="3585220"/>
          </a:xfrm>
        </p:spPr>
        <p:txBody>
          <a:bodyPr>
            <a:normAutofit/>
          </a:bodyPr>
          <a:lstStyle/>
          <a:p>
            <a:r>
              <a:rPr lang="en-US" b="1" dirty="0"/>
              <a:t>Tab Available in </a:t>
            </a:r>
            <a:r>
              <a:rPr lang="en-US" b="1" dirty="0" smtClean="0"/>
              <a:t>Dashboard</a:t>
            </a:r>
            <a:r>
              <a:rPr lang="en-US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Class/ </a:t>
            </a:r>
            <a:r>
              <a:rPr lang="en-US" dirty="0" smtClean="0"/>
              <a:t>Section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Student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Faculty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Parents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Personal </a:t>
            </a:r>
            <a:r>
              <a:rPr lang="en-US" dirty="0"/>
              <a:t>Character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https://lh6.googleusercontent.com/nN_kqSIP6PPV7KL-TLzUP4s6gxaeEM1utY4S6dOHYpT3e53lQuMzTXz7Al3pyGoaqXzWO-zhdcgTBNO78EJmseSl8Dk8flj1Er46ZYc-9BGVszUJI7DITdhgl3IDLwFvhK1F6b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2108999"/>
            <a:ext cx="6221068" cy="358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2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438102"/>
            <a:ext cx="9603275" cy="4156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Tab Available in Dashboard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3287" y="2108997"/>
            <a:ext cx="10066713" cy="384291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Class</a:t>
            </a:r>
            <a:r>
              <a:rPr lang="en-US" dirty="0"/>
              <a:t>/ </a:t>
            </a:r>
            <a:r>
              <a:rPr lang="en-US" dirty="0" smtClean="0"/>
              <a:t>Section</a:t>
            </a:r>
          </a:p>
          <a:p>
            <a:pPr lvl="1">
              <a:buClr>
                <a:srgbClr val="B71E42"/>
              </a:buClr>
            </a:pPr>
            <a:r>
              <a:rPr lang="en-US" dirty="0">
                <a:solidFill>
                  <a:prstClr val="black"/>
                </a:solidFill>
              </a:rPr>
              <a:t>Class / section tab shows Class Name, Class Teacher / Subject Teacher for the class and number of students in the </a:t>
            </a:r>
            <a:r>
              <a:rPr lang="en-US" dirty="0" smtClean="0">
                <a:solidFill>
                  <a:prstClr val="black"/>
                </a:solidFill>
              </a:rPr>
              <a:t>class</a:t>
            </a:r>
          </a:p>
          <a:p>
            <a:pPr marL="457200" lvl="1" indent="0">
              <a:buClr>
                <a:srgbClr val="B71E42"/>
              </a:buClr>
              <a:buNone/>
            </a:pPr>
            <a:r>
              <a:rPr lang="en-US" sz="1900" b="1" dirty="0" smtClean="0">
                <a:solidFill>
                  <a:prstClr val="black"/>
                </a:solidFill>
              </a:rPr>
              <a:t>Student</a:t>
            </a:r>
            <a:endParaRPr lang="en-US" sz="1900" b="1" dirty="0">
              <a:solidFill>
                <a:prstClr val="black"/>
              </a:solidFill>
            </a:endParaRPr>
          </a:p>
          <a:p>
            <a:pPr lvl="1">
              <a:buClr>
                <a:srgbClr val="B71E42"/>
              </a:buClr>
            </a:pPr>
            <a:r>
              <a:rPr lang="en-US" b="1" dirty="0">
                <a:solidFill>
                  <a:prstClr val="black"/>
                </a:solidFill>
              </a:rPr>
              <a:t>Click on</a:t>
            </a:r>
            <a:r>
              <a:rPr lang="en-US" dirty="0">
                <a:solidFill>
                  <a:prstClr val="black"/>
                </a:solidFill>
              </a:rPr>
              <a:t> Student Tab to View the </a:t>
            </a:r>
            <a:r>
              <a:rPr lang="en-US" b="1" dirty="0">
                <a:solidFill>
                  <a:prstClr val="black"/>
                </a:solidFill>
              </a:rPr>
              <a:t>Details </a:t>
            </a:r>
            <a:r>
              <a:rPr lang="en-US" dirty="0">
                <a:solidFill>
                  <a:prstClr val="black"/>
                </a:solidFill>
              </a:rPr>
              <a:t>of the student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427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dirty="0"/>
              <a:t>Tab Available in Dashboard 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591" y="2174637"/>
            <a:ext cx="4645152" cy="538609"/>
          </a:xfrm>
        </p:spPr>
        <p:txBody>
          <a:bodyPr numCol="2">
            <a:normAutofit fontScale="77500" lnSpcReduction="20000"/>
          </a:bodyPr>
          <a:lstStyle/>
          <a:p>
            <a:r>
              <a:rPr lang="en-US" sz="2600" dirty="0" smtClean="0"/>
              <a:t> </a:t>
            </a:r>
            <a:r>
              <a:rPr lang="en-US" sz="2600" b="1" i="1" dirty="0" smtClean="0"/>
              <a:t>Faculty</a:t>
            </a:r>
            <a:endParaRPr lang="en-US" sz="2600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6780" y="2713378"/>
            <a:ext cx="4907889" cy="1653106"/>
          </a:xfrm>
        </p:spPr>
        <p:txBody>
          <a:bodyPr/>
          <a:lstStyle/>
          <a:p>
            <a:pPr fontAlgn="base">
              <a:spcBef>
                <a:spcPts val="1200"/>
              </a:spcBef>
              <a:spcAft>
                <a:spcPts val="1200"/>
              </a:spcAft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Click on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 Faculty Tab to View the Faculty.</a:t>
            </a:r>
          </a:p>
          <a:p>
            <a:pPr fontAlgn="base">
              <a:spcBef>
                <a:spcPts val="1200"/>
              </a:spcBef>
              <a:spcAft>
                <a:spcPts val="1200"/>
              </a:spcAft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Click on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the name of the Faculty to view the details.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16190" y="2206016"/>
            <a:ext cx="4645152" cy="4209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 </a:t>
            </a:r>
            <a:r>
              <a:rPr lang="en-US" b="1" i="1" dirty="0" smtClean="0"/>
              <a:t>Parents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7549" y="2713246"/>
            <a:ext cx="5046743" cy="1113904"/>
          </a:xfrm>
        </p:spPr>
        <p:txBody>
          <a:bodyPr>
            <a:normAutofit fontScale="92500" lnSpcReduction="20000"/>
          </a:bodyPr>
          <a:lstStyle/>
          <a:p>
            <a:pPr fontAlgn="base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Once the parents are registered with the school, his or her details will be displayed in this tab.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426364" y="4235679"/>
            <a:ext cx="4187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sz="11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46662"/>
            <a:ext cx="9607661" cy="513820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i="1" dirty="0"/>
              <a:t>Personal Character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367069"/>
            <a:ext cx="8403391" cy="2644457"/>
          </a:xfrm>
        </p:spPr>
        <p:txBody>
          <a:bodyPr/>
          <a:lstStyle/>
          <a:p>
            <a:r>
              <a:rPr lang="en-US" dirty="0"/>
              <a:t>Click on the tab to view on what basis personal character are marked</a:t>
            </a:r>
            <a:r>
              <a:rPr lang="en-US" dirty="0" smtClean="0"/>
              <a:t>.</a:t>
            </a:r>
          </a:p>
          <a:p>
            <a:r>
              <a:rPr lang="en-US" b="1" dirty="0"/>
              <a:t>On the left have side you will view sidebar with school details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4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/>
          <a:lstStyle/>
          <a:p>
            <a:r>
              <a:rPr lang="en-US" b="1" dirty="0"/>
              <a:t>My 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144686"/>
            <a:ext cx="9607661" cy="1122216"/>
          </a:xfrm>
        </p:spPr>
        <p:txBody>
          <a:bodyPr>
            <a:normAutofit fontScale="47500" lnSpcReduction="20000"/>
          </a:bodyPr>
          <a:lstStyle/>
          <a:p>
            <a:r>
              <a:rPr lang="en-US" sz="4000" b="1" dirty="0"/>
              <a:t>My class</a:t>
            </a:r>
            <a:r>
              <a:rPr lang="en-US" sz="4000" dirty="0"/>
              <a:t> is another Tab for the Teachers, where you are assign with the class by your admin(principal)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7189" y="3266902"/>
            <a:ext cx="8461581" cy="2440823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/>
              <a:t>You can view</a:t>
            </a:r>
            <a:r>
              <a:rPr lang="en-US" sz="3400" b="1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</a:rPr>
              <a:t>Class </a:t>
            </a:r>
            <a:r>
              <a:rPr lang="en-US" sz="3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400" dirty="0"/>
              <a:t>Subject you are assign with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400" dirty="0"/>
              <a:t>Number of </a:t>
            </a:r>
            <a:r>
              <a:rPr lang="en-US" sz="3400" dirty="0" smtClean="0"/>
              <a:t>student</a:t>
            </a:r>
          </a:p>
          <a:p>
            <a:r>
              <a:rPr lang="en-US" sz="3400" b="1" dirty="0" smtClean="0"/>
              <a:t>Below that, </a:t>
            </a:r>
            <a:r>
              <a:rPr lang="en-US" sz="3400" b="1" dirty="0"/>
              <a:t>you can view the subject for you in different classes.</a:t>
            </a:r>
            <a:endParaRPr lang="en-US" sz="34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762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1305098"/>
            <a:ext cx="9607661" cy="555384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View Class Details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0" y="2144686"/>
            <a:ext cx="9607661" cy="654800"/>
          </a:xfrm>
        </p:spPr>
        <p:txBody>
          <a:bodyPr>
            <a:normAutofit fontScale="40000" lnSpcReduction="20000"/>
          </a:bodyPr>
          <a:lstStyle/>
          <a:p>
            <a:r>
              <a:rPr lang="en-US" b="1" dirty="0"/>
              <a:t>Click on</a:t>
            </a:r>
            <a:r>
              <a:rPr lang="en-US" dirty="0"/>
              <a:t> class Name</a:t>
            </a:r>
            <a:r>
              <a:rPr lang="en-US" dirty="0" smtClean="0"/>
              <a:t>.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7190" y="4181302"/>
            <a:ext cx="4645152" cy="1526423"/>
          </a:xfrm>
        </p:spPr>
        <p:txBody>
          <a:bodyPr>
            <a:normAutofit fontScale="32500" lnSpcReduction="20000"/>
          </a:bodyPr>
          <a:lstStyle/>
          <a:p>
            <a:r>
              <a:rPr lang="en-US" sz="3400" b="1" dirty="0"/>
              <a:t>Tabs you will see in this page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</a:rPr>
              <a:t>New Student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400" dirty="0"/>
              <a:t>Add </a:t>
            </a:r>
            <a:r>
              <a:rPr lang="en-US" sz="3400" dirty="0" smtClean="0"/>
              <a:t>SUPW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400" dirty="0"/>
              <a:t>Assign student</a:t>
            </a:r>
          </a:p>
          <a:p>
            <a:r>
              <a:rPr lang="en-US" sz="3400" b="1" dirty="0" smtClean="0"/>
              <a:t>Below</a:t>
            </a:r>
            <a:r>
              <a:rPr lang="en-US" sz="3400" b="1" dirty="0"/>
              <a:t>, you can view the subject for you in different classes.</a:t>
            </a:r>
            <a:endParaRPr lang="en-US" sz="3400" dirty="0"/>
          </a:p>
          <a:p>
            <a:endParaRPr lang="en-US" sz="1600" dirty="0"/>
          </a:p>
        </p:txBody>
      </p:sp>
      <p:pic>
        <p:nvPicPr>
          <p:cNvPr id="1026" name="Picture 2" descr="https://lh4.googleusercontent.com/F8pFWigDrGkaH4qCUihPATISDr86XUy1ixWn-tV6ZxIJ5Q19mBtjHd5EO1Rpi20AyvIQZbFC_okG9IF3OT3hEv0JssmMksIG_E0vdAs7emjlIxq71km6NC0JZttSvDzAJXH9GjU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189" y="2635136"/>
            <a:ext cx="6799035" cy="145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90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855</TotalTime>
  <Words>963</Words>
  <Application>Microsoft Office PowerPoint</Application>
  <PresentationFormat>Widescreen</PresentationFormat>
  <Paragraphs>116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Gill Sans MT</vt:lpstr>
      <vt:lpstr>Times New Roman</vt:lpstr>
      <vt:lpstr>Gallery</vt:lpstr>
      <vt:lpstr>Abit sherig</vt:lpstr>
      <vt:lpstr>What is abit sherig?</vt:lpstr>
      <vt:lpstr>This is the initial view of our site. </vt:lpstr>
      <vt:lpstr>Dashboard  view</vt:lpstr>
      <vt:lpstr>Tab Available in Dashboard </vt:lpstr>
      <vt:lpstr>Tab Available in Dashboard   </vt:lpstr>
      <vt:lpstr> Personal Character</vt:lpstr>
      <vt:lpstr>My class</vt:lpstr>
      <vt:lpstr>View Class Details </vt:lpstr>
      <vt:lpstr>How to add New student?  </vt:lpstr>
      <vt:lpstr>Add SUPW  </vt:lpstr>
      <vt:lpstr>Messages   </vt:lpstr>
      <vt:lpstr>How to Apply for Leave.   </vt:lpstr>
      <vt:lpstr>How to prepare a Lesson Plan?    </vt:lpstr>
      <vt:lpstr>Disciplinary    </vt:lpstr>
      <vt:lpstr>How to prepare Result    </vt:lpstr>
      <vt:lpstr>Conclusion    </vt:lpstr>
      <vt:lpstr>   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Abit sherig</dc:title>
  <dc:creator>Windows User</dc:creator>
  <cp:lastModifiedBy>Windows User</cp:lastModifiedBy>
  <cp:revision>69</cp:revision>
  <dcterms:created xsi:type="dcterms:W3CDTF">2020-02-27T10:47:40Z</dcterms:created>
  <dcterms:modified xsi:type="dcterms:W3CDTF">2020-04-11T03:09:29Z</dcterms:modified>
</cp:coreProperties>
</file>